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5" r:id="rId4"/>
    <p:sldId id="256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65" r:id="rId14"/>
    <p:sldId id="269" r:id="rId15"/>
    <p:sldId id="270" r:id="rId16"/>
    <p:sldId id="273" r:id="rId17"/>
    <p:sldId id="276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A9A6-BF1D-4094-98B7-E921E3678EC6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6DE4-738B-4301-B749-19BAB6694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1FBB-A362-4405-B98B-B080A9AE1263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88C6-E90B-4EE1-8AB7-6E84AF623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6051-9526-43E8-9BE9-033B30094E9C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7651-DB36-450B-B747-CC0859E13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7A6A-F0DD-4516-8402-C4B3E82FCA77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2765-7E23-4CD9-93B7-D1464325A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FD7E-389A-4318-A82E-E1BDECD13688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DB97-9F06-4145-A97A-89959ACCC4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EB66-B753-4200-AB3F-0112BC1E0177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62B1-593D-432B-8F86-E3F2CDAC12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5EC7-923B-4E28-B8DE-131895D88C3A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2ECF-BB08-43FB-86DB-3929F1C5E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E317-86C0-4262-81DE-A5692D5A6542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FAB9-74E6-4186-B6F7-E85A856AC3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3AA7-E62E-4142-8857-CE97C946CFAB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57A6-464F-47A8-A280-B8D5C9605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79B9-1D84-4CC7-B003-F9FCAB1638B7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0694-A9B2-45AD-A597-9547CC6D0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2964-CFC5-4CF4-9B05-34F782E894EE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42CF-BEE6-4C2B-A345-1A6849E04D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28F19-7973-4C97-ABF5-EBD0755CF5EB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00B83-E63C-4945-904C-5245C573C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юдиново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40344" y="793629"/>
            <a:ext cx="8087945" cy="2632975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103518"/>
            <a:ext cx="6865661" cy="1207697"/>
          </a:xfrm>
        </p:spPr>
        <p:txBody>
          <a:bodyPr rtlCol="0" anchor="b">
            <a:prstTxWarp prst="textChevron">
              <a:avLst/>
            </a:prstTxWarp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Людиново</a:t>
            </a:r>
            <a:endParaRPr lang="ru-RU" sz="6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863" y="3602038"/>
            <a:ext cx="8866187" cy="16557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000099"/>
                </a:solidFill>
              </a:rPr>
              <a:t>Создание и поддержка инклюзивных коллективов, студий, творческих групп, основанных на принципе совместного творчества детей с инвалидностью и здоровых сверстников и взрослых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18000"/>
            <a:extLst/>
          </a:blip>
          <a:srcRect/>
          <a:stretch>
            <a:fillRect/>
          </a:stretch>
        </p:blipFill>
        <p:spPr bwMode="auto">
          <a:xfrm>
            <a:off x="168697" y="132276"/>
            <a:ext cx="809917" cy="1322705"/>
          </a:xfrm>
          <a:prstGeom prst="rect">
            <a:avLst/>
          </a:prstGeom>
          <a:noFill/>
          <a:ln>
            <a:gradFill>
              <a:gsLst>
                <a:gs pos="1000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</p:pic>
      <p:pic>
        <p:nvPicPr>
          <p:cNvPr id="13317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8938" y="55563"/>
            <a:ext cx="10271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85" r="24383" b="5581"/>
          <a:stretch>
            <a:fillRect/>
          </a:stretch>
        </p:blipFill>
        <p:spPr>
          <a:xfrm rot="5400000">
            <a:off x="3707903" y="1124745"/>
            <a:ext cx="5616624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1052513"/>
            <a:ext cx="4321175" cy="4691062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Кондакова Ольга, 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16 лет</a:t>
            </a:r>
            <a:br>
              <a:rPr lang="ru-RU" sz="4000" b="1" dirty="0" smtClean="0">
                <a:solidFill>
                  <a:srgbClr val="000099"/>
                </a:solidFill>
              </a:rPr>
            </a:br>
            <a:r>
              <a:rPr lang="ru-RU" sz="4000" b="1" dirty="0" smtClean="0">
                <a:solidFill>
                  <a:srgbClr val="000099"/>
                </a:solidFill>
              </a:rPr>
              <a:t>«Сакура»</a:t>
            </a:r>
            <a:br>
              <a:rPr lang="ru-RU" sz="4000" b="1" dirty="0" smtClean="0">
                <a:solidFill>
                  <a:srgbClr val="000099"/>
                </a:solidFill>
              </a:rPr>
            </a:br>
            <a:r>
              <a:rPr lang="ru-RU" sz="4000" b="1" dirty="0" smtClean="0">
                <a:solidFill>
                  <a:srgbClr val="000099"/>
                </a:solidFill>
              </a:rPr>
              <a:t>(бисер)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79" b="9337"/>
          <a:stretch>
            <a:fillRect/>
          </a:stretch>
        </p:blipFill>
        <p:spPr>
          <a:xfrm rot="5400000">
            <a:off x="3851919" y="1124745"/>
            <a:ext cx="5616625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4392613" cy="469106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Акимутин Леонид, 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9 лет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Полочка «Клён»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(выпиливание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 из фанеры)</a:t>
            </a:r>
          </a:p>
          <a:p>
            <a:pPr algn="ctr" eaLnBrk="1" hangingPunct="1"/>
            <a:endParaRPr lang="ru-RU" sz="4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84" t="8020" r="6069" b="11216"/>
          <a:stretch>
            <a:fillRect/>
          </a:stretch>
        </p:blipFill>
        <p:spPr>
          <a:xfrm rot="5400000">
            <a:off x="3923927" y="1412777"/>
            <a:ext cx="5832648" cy="381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8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5256213" cy="4691063"/>
          </a:xfrm>
        </p:spPr>
        <p:txBody>
          <a:bodyPr/>
          <a:lstStyle/>
          <a:p>
            <a:pPr algn="ctr" eaLnBrk="1" hangingPunct="1"/>
            <a:endParaRPr lang="ru-RU" sz="4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Рукавичников Руслан, 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15 лет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Графика</a:t>
            </a:r>
          </a:p>
          <a:p>
            <a:pPr algn="ctr" eaLnBrk="1" hangingPunct="1"/>
            <a:endParaRPr lang="ru-RU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6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Кучеровец Дмитрий, 10 лет</a:t>
            </a:r>
          </a:p>
        </p:txBody>
      </p:sp>
      <p:pic>
        <p:nvPicPr>
          <p:cNvPr id="9" name="Содержимое 3" descr="DSC03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6589" t="21315" r="4657" b="11863"/>
          <a:stretch>
            <a:fillRect/>
          </a:stretch>
        </p:blipFill>
        <p:spPr>
          <a:xfrm rot="740548">
            <a:off x="4997513" y="1648188"/>
            <a:ext cx="382257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DSC03049.JPG"/>
          <p:cNvPicPr>
            <a:picLocks noChangeAspect="1"/>
          </p:cNvPicPr>
          <p:nvPr/>
        </p:nvPicPr>
        <p:blipFill>
          <a:blip r:embed="rId3" cstate="print"/>
          <a:srcRect l="8236" t="14951" r="18976" b="11863"/>
          <a:stretch>
            <a:fillRect/>
          </a:stretch>
        </p:blipFill>
        <p:spPr>
          <a:xfrm rot="20768980">
            <a:off x="351168" y="1393658"/>
            <a:ext cx="381642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DSC0304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3101802" y="4047678"/>
            <a:ext cx="2564903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КУчеровец Дмитрий</a:t>
            </a:r>
          </a:p>
        </p:txBody>
      </p:sp>
      <p:pic>
        <p:nvPicPr>
          <p:cNvPr id="5" name="Содержимое 4" descr="DSC03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82" t="6996" r="11816" b="34137"/>
          <a:stretch>
            <a:fillRect/>
          </a:stretch>
        </p:blipFill>
        <p:spPr>
          <a:xfrm>
            <a:off x="1358628" y="624434"/>
            <a:ext cx="612068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01" t="8020" r="16069" b="7459"/>
          <a:stretch>
            <a:fillRect/>
          </a:stretch>
        </p:blipFill>
        <p:spPr>
          <a:xfrm rot="5400000">
            <a:off x="1787500" y="556618"/>
            <a:ext cx="5832649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2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16" t="7149" r="17107" b="6452"/>
          <a:stretch>
            <a:fillRect/>
          </a:stretch>
        </p:blipFill>
        <p:spPr>
          <a:xfrm>
            <a:off x="2123728" y="332656"/>
            <a:ext cx="5112568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 Кучеровец Дмитрий, 10 л</a:t>
            </a:r>
          </a:p>
        </p:txBody>
      </p:sp>
      <p:pic>
        <p:nvPicPr>
          <p:cNvPr id="4" name="Содержимое 3" descr="DSC0304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1769"/>
          <a:stretch>
            <a:fillRect/>
          </a:stretch>
        </p:blipFill>
        <p:spPr>
          <a:xfrm>
            <a:off x="1280270" y="626393"/>
            <a:ext cx="6480719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0"/>
            <a:ext cx="9433048" cy="69573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718" y="188640"/>
            <a:ext cx="8520742" cy="114779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Людиново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926" y="4771372"/>
            <a:ext cx="8885207" cy="95764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405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Вы с нами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1700" y="58954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МР «Город Людиново и Людиновский район»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3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8313" y="981075"/>
            <a:ext cx="8351837" cy="338455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99"/>
                </a:solidFill>
                <a:latin typeface="Academy.kz"/>
              </a:rPr>
              <a:t>Выставка </a:t>
            </a:r>
            <a:br>
              <a:rPr lang="ru-RU" sz="4000" b="1" dirty="0" smtClean="0">
                <a:solidFill>
                  <a:srgbClr val="000099"/>
                </a:solidFill>
                <a:latin typeface="Academy.kz"/>
              </a:rPr>
            </a:br>
            <a:r>
              <a:rPr lang="ru-RU" sz="4000" b="1" dirty="0" smtClean="0">
                <a:solidFill>
                  <a:srgbClr val="000099"/>
                </a:solidFill>
                <a:latin typeface="Academy.kz"/>
              </a:rPr>
              <a:t>декоративно- прикладного творчества </a:t>
            </a:r>
            <a:br>
              <a:rPr lang="ru-RU" sz="4000" b="1" dirty="0" smtClean="0">
                <a:solidFill>
                  <a:srgbClr val="000099"/>
                </a:solidFill>
                <a:latin typeface="Academy.kz"/>
              </a:rPr>
            </a:br>
            <a:r>
              <a:rPr lang="ru-RU" sz="4000" b="1" dirty="0" smtClean="0">
                <a:solidFill>
                  <a:srgbClr val="000099"/>
                </a:solidFill>
                <a:latin typeface="Academy.kz"/>
              </a:rPr>
              <a:t>детей с ОВЗ </a:t>
            </a:r>
            <a:br>
              <a:rPr lang="ru-RU" sz="4000" b="1" dirty="0" smtClean="0">
                <a:solidFill>
                  <a:srgbClr val="000099"/>
                </a:solidFill>
                <a:latin typeface="Academy.kz"/>
              </a:rPr>
            </a:br>
            <a:r>
              <a:rPr lang="ru-RU" sz="4000" b="1" dirty="0" smtClean="0">
                <a:solidFill>
                  <a:srgbClr val="000099"/>
                </a:solidFill>
                <a:latin typeface="Academy.kz"/>
              </a:rPr>
              <a:t>«Подарок маме»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059113" y="4221163"/>
            <a:ext cx="5329237" cy="2087562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Организатор: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МКОУ ДОД ЦДПТД «Родник»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при содействии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отдела социальной защиты населения и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храма в честь Казанской иконы Божией Матери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99"/>
                </a:solidFill>
              </a:rPr>
              <a:t>Цель выставки-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dirty="0" smtClean="0">
                <a:solidFill>
                  <a:srgbClr val="000099"/>
                </a:solidFill>
              </a:rPr>
              <a:t>содействие развитию процесса реабилитации и социальной адаптации детей с ограниченными возможностями здоровья средствами декоративно- прикладного творчества , предоставление им равных возможностей в проявлении своих творческих способностей.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</a:rPr>
              <a:t>Работы Ерохиной Анастасии, 17 лет</a:t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(техника исполнения- вязание)</a:t>
            </a:r>
          </a:p>
        </p:txBody>
      </p:sp>
      <p:pic>
        <p:nvPicPr>
          <p:cNvPr id="6" name="Содержимое 5" descr="DSC03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24" r="5850"/>
          <a:stretch>
            <a:fillRect/>
          </a:stretch>
        </p:blipFill>
        <p:spPr>
          <a:xfrm>
            <a:off x="1475657" y="1700808"/>
            <a:ext cx="6264696" cy="442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4535488" cy="4105275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99"/>
                </a:solidFill>
              </a:rPr>
              <a:t>Акимутин Павел,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14 лет                                        Панно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«У моря»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(фотоколлаж</a:t>
            </a:r>
            <a:r>
              <a:rPr lang="ru-RU" sz="4000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" name="Содержимое 3" descr="DSC03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26" r="10966"/>
          <a:stretch>
            <a:fillRect/>
          </a:stretch>
        </p:blipFill>
        <p:spPr>
          <a:xfrm>
            <a:off x="4499992" y="620688"/>
            <a:ext cx="3960440" cy="5530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395288" y="1557338"/>
            <a:ext cx="4464050" cy="2087562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99"/>
                </a:solidFill>
              </a:rPr>
              <a:t>Попкова Татьяна,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10 лет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«Верба»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(аппликация)</a:t>
            </a:r>
          </a:p>
        </p:txBody>
      </p:sp>
      <p:pic>
        <p:nvPicPr>
          <p:cNvPr id="4" name="Содержимое 3" descr="DSC03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469" t="11777" r="15856" b="13094"/>
          <a:stretch>
            <a:fillRect/>
          </a:stretch>
        </p:blipFill>
        <p:spPr>
          <a:xfrm rot="5400000">
            <a:off x="3887923" y="1376773"/>
            <a:ext cx="547261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803" r="27200" b="5581"/>
          <a:stretch>
            <a:fillRect/>
          </a:stretch>
        </p:blipFill>
        <p:spPr>
          <a:xfrm rot="5400000">
            <a:off x="3863442" y="1401254"/>
            <a:ext cx="5377557" cy="381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836613"/>
            <a:ext cx="4186238" cy="5289550"/>
          </a:xfrm>
        </p:spPr>
        <p:txBody>
          <a:bodyPr/>
          <a:lstStyle/>
          <a:p>
            <a:pPr algn="ctr" eaLnBrk="1" hangingPunct="1"/>
            <a:endParaRPr lang="ru-RU" sz="4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Попкова Татьяна,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 10 лет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Маска «Белка»</a:t>
            </a:r>
          </a:p>
          <a:p>
            <a:pPr algn="ctr" eaLnBrk="1" hangingPunct="1"/>
            <a:r>
              <a:rPr lang="ru-RU" sz="4000" b="1" dirty="0" smtClean="0">
                <a:solidFill>
                  <a:srgbClr val="000099"/>
                </a:solidFill>
              </a:rPr>
              <a:t>(папье-маше)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99"/>
                </a:solidFill>
              </a:rPr>
              <a:t>Мергенова Оксана с мамой</a:t>
            </a:r>
            <a:br>
              <a:rPr lang="ru-RU" sz="4000" b="1" dirty="0" smtClean="0">
                <a:solidFill>
                  <a:srgbClr val="000099"/>
                </a:solidFill>
              </a:rPr>
            </a:br>
            <a:r>
              <a:rPr lang="ru-RU" sz="4000" b="1" dirty="0" smtClean="0">
                <a:solidFill>
                  <a:srgbClr val="000099"/>
                </a:solidFill>
              </a:rPr>
              <a:t>«Капитошка»</a:t>
            </a:r>
          </a:p>
        </p:txBody>
      </p:sp>
      <p:pic>
        <p:nvPicPr>
          <p:cNvPr id="4" name="Содержимое 3" descr="DSC03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23" r="10623"/>
          <a:stretch>
            <a:fillRect/>
          </a:stretch>
        </p:blipFill>
        <p:spPr>
          <a:xfrm>
            <a:off x="1835696" y="1600200"/>
            <a:ext cx="5472608" cy="47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457200" y="1052513"/>
            <a:ext cx="4186238" cy="3529012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99"/>
                </a:solidFill>
              </a:rPr>
              <a:t>Кондакова Ольга, 16 лет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«Гиацинт»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(бисер)</a:t>
            </a:r>
          </a:p>
        </p:txBody>
      </p:sp>
      <p:pic>
        <p:nvPicPr>
          <p:cNvPr id="4" name="Содержимое 3" descr="DSC03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55" r="5216" b="20607"/>
          <a:stretch>
            <a:fillRect/>
          </a:stretch>
        </p:blipFill>
        <p:spPr>
          <a:xfrm rot="5400000">
            <a:off x="3707904" y="1556792"/>
            <a:ext cx="56166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144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Academy.kz</vt:lpstr>
      <vt:lpstr>Arial</vt:lpstr>
      <vt:lpstr>Calibri</vt:lpstr>
      <vt:lpstr>Times New Roman</vt:lpstr>
      <vt:lpstr>Тема Office</vt:lpstr>
      <vt:lpstr>Город Людиново</vt:lpstr>
      <vt:lpstr>Выставка  декоративно- прикладного творчества  детей с ОВЗ  «Подарок маме»</vt:lpstr>
      <vt:lpstr>Цель выставки-   содействие развитию процесса реабилитации и социальной адаптации детей с ограниченными возможностями здоровья средствами декоративно- прикладного творчества , предоставление им равных возможностей в проявлении своих творческих способностей.</vt:lpstr>
      <vt:lpstr>Работы Ерохиной Анастасии, 17 лет (техника исполнения- вязание)</vt:lpstr>
      <vt:lpstr>Акимутин Павел, 14 лет                                        Панно  «У моря» (фотоколлаж)</vt:lpstr>
      <vt:lpstr>Попкова Татьяна, 10 лет «Верба» (аппликация)</vt:lpstr>
      <vt:lpstr>Презентация PowerPoint</vt:lpstr>
      <vt:lpstr>Мергенова Оксана с мамой «Капитошка»</vt:lpstr>
      <vt:lpstr>Кондакова Ольга, 16 лет «Гиацинт» (бисер)</vt:lpstr>
      <vt:lpstr>Презентация PowerPoint</vt:lpstr>
      <vt:lpstr>Презентация PowerPoint</vt:lpstr>
      <vt:lpstr>Презентация PowerPoint</vt:lpstr>
      <vt:lpstr> Кучеровец Дмитрий, 10 лет</vt:lpstr>
      <vt:lpstr>КУчеровец Дмитрий</vt:lpstr>
      <vt:lpstr>Презентация PowerPoint</vt:lpstr>
      <vt:lpstr>Презентация PowerPoint</vt:lpstr>
      <vt:lpstr> Кучеровец Дмитрий, 10 л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Ерохиной а</dc:title>
  <dc:creator>Admin</dc:creator>
  <cp:lastModifiedBy>User</cp:lastModifiedBy>
  <cp:revision>28</cp:revision>
  <dcterms:created xsi:type="dcterms:W3CDTF">2013-02-19T08:05:05Z</dcterms:created>
  <dcterms:modified xsi:type="dcterms:W3CDTF">2015-10-28T09:03:46Z</dcterms:modified>
</cp:coreProperties>
</file>